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ppt/_rels/presentation.xml.rels" ContentType="application/vnd.openxmlformats-package.relationship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1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10080625" cy="5670550"/>
  <p:notesSz cx="7772400" cy="10058400"/>
</p:presentation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1" Type="http://schemas.openxmlformats.org/officeDocument/2006/relationships/theme" Target="theme/theme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customXml" Target="../customXml/item4.xml"/><Relationship Id="rId4" Type="http://schemas.openxmlformats.org/officeDocument/2006/relationships/slide" Target="slides/slide2.xml"/><Relationship Id="rId9" Type="http://schemas.openxmlformats.org/officeDocument/2006/relationships/customXml" Target="../customXml/item3.xml"/>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772C332C-69F3-40A8-8C13-1A08AC896E8A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AS President Report</a:t>
            </a:r>
            <a:endParaRPr b="0" lang="en-US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District Council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3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Yesterday District Council approved the AR </a:t>
            </a:r>
            <a:r>
              <a:rPr b="0" lang="en-US" sz="3200" spc="-1" strike="noStrike">
                <a:latin typeface="Arial"/>
              </a:rPr>
              <a:t>about Credit for Prior Learning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District Council approve the Budget Allocation </a:t>
            </a:r>
            <a:r>
              <a:rPr b="0" lang="en-US" sz="3200" spc="-1" strike="noStrike">
                <a:latin typeface="Arial"/>
              </a:rPr>
              <a:t>Model as presented and directed RSCCD </a:t>
            </a:r>
            <a:r>
              <a:rPr b="0" lang="en-US" sz="3200" spc="-1" strike="noStrike">
                <a:latin typeface="Arial"/>
              </a:rPr>
              <a:t>Fiscal Resources Committee to address the </a:t>
            </a:r>
            <a:r>
              <a:rPr b="0" lang="en-US" sz="3200" spc="-1" strike="noStrike">
                <a:latin typeface="Arial"/>
              </a:rPr>
              <a:t>Hold-Harmless aspect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College Council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5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College Council will be reviewing a significantly updated version of the Participatory Governance Manual tomorrow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Board of Trustees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Meets Mon Dec 14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0ADB4C0DF3A844A4BBD864BA281FAD" ma:contentTypeVersion="1" ma:contentTypeDescription="Create a new document." ma:contentTypeScope="" ma:versionID="c916b72c6e6ad54f1b2256709559a4fd">
  <xsd:schema xmlns:xsd="http://www.w3.org/2001/XMLSchema" xmlns:xs="http://www.w3.org/2001/XMLSchema" xmlns:p="http://schemas.microsoft.com/office/2006/metadata/properties" xmlns:ns2="431189f8-a51b-453f-9f0c-3a0b3b65b12f" targetNamespace="http://schemas.microsoft.com/office/2006/metadata/properties" ma:root="true" ma:fieldsID="b96c214a694ffaf4954aeac313948b30" ns2:_="">
    <xsd:import namespace="431189f8-a51b-453f-9f0c-3a0b3b65b12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31189f8-a51b-453f-9f0c-3a0b3b65b12f">HNYXMCCMVK3K-743504103-219</_dlc_DocId>
    <_dlc_DocIdUrl xmlns="431189f8-a51b-453f-9f0c-3a0b3b65b12f">
      <Url>https://sac.edu/President/AcademicSenate/_layouts/15/DocIdRedir.aspx?ID=HNYXMCCMVK3K-743504103-219</Url>
      <Description>HNYXMCCMVK3K-743504103-219</Description>
    </_dlc_DocIdUrl>
  </documentManagement>
</p:properties>
</file>

<file path=customXml/itemProps1.xml><?xml version="1.0" encoding="utf-8"?>
<ds:datastoreItem xmlns:ds="http://schemas.openxmlformats.org/officeDocument/2006/customXml" ds:itemID="{CF6862FE-972F-40BD-B73A-6CEF101C0A5F}"/>
</file>

<file path=customXml/itemProps2.xml><?xml version="1.0" encoding="utf-8"?>
<ds:datastoreItem xmlns:ds="http://schemas.openxmlformats.org/officeDocument/2006/customXml" ds:itemID="{834D0683-6BE7-4438-A3B1-695401B89CBE}"/>
</file>

<file path=customXml/itemProps3.xml><?xml version="1.0" encoding="utf-8"?>
<ds:datastoreItem xmlns:ds="http://schemas.openxmlformats.org/officeDocument/2006/customXml" ds:itemID="{9C9393D6-51AC-466B-A557-752547DD06E4}"/>
</file>

<file path=customXml/itemProps4.xml><?xml version="1.0" encoding="utf-8"?>
<ds:datastoreItem xmlns:ds="http://schemas.openxmlformats.org/officeDocument/2006/customXml" ds:itemID="{025EA1AC-45ED-4DAC-8FB7-40A677B2416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Application>LibreOffice/7.0.2.2$Linux_X86_64 LibreOffice_project/00$Build-2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dc:description/>
  <cp:lastModifiedBy/>
  <cp:revision>5</cp:revision>
  <dcterms:created xsi:type="dcterms:W3CDTF">2020-12-08T12:26:08Z</dcterms:created>
  <dcterms:modified xsi:type="dcterms:W3CDTF">2020-12-08T13:20:30Z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0x010100F90ADB4C0DF3A844A4BBD864BA281FAD</vt:lpwstr>
  </property>
  <property fmtid="{D5CDD505-2E9C-101B-9397-08002B2CF9AE}" pid="3" name="_dlc_DocIdItemGuid">
    <vt:lpwstr>1d510334-9176-42e5-9cf0-dbcb9d4e2910</vt:lpwstr>
  </property>
</Properties>
</file>